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Arimo" panose="020B0604020202020204" charset="0"/>
      <p:regular r:id="rId10"/>
    </p:embeddedFont>
    <p:embeddedFont>
      <p:font typeface="League Spartan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84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s://www.esperluete.fr/livre/10127711-la-boite-a-histoires-cree-tes-contes-anne-laval-white-star-kids" TargetMode="External"/><Relationship Id="rId7" Type="http://schemas.openxmlformats.org/officeDocument/2006/relationships/hyperlink" Target="https://mediatheques.eurelien.fr/espace-pro/ressources-utiles/outils-d-animation/cubes-bde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hyperlink" Target="https://youtu.be/8WJ55OtzMaY" TargetMode="External"/><Relationship Id="rId10" Type="http://schemas.openxmlformats.org/officeDocument/2006/relationships/image" Target="../media/image12.jpeg"/><Relationship Id="rId4" Type="http://schemas.openxmlformats.org/officeDocument/2006/relationships/image" Target="../media/image9.jpeg"/><Relationship Id="rId9" Type="http://schemas.openxmlformats.org/officeDocument/2006/relationships/hyperlink" Target="https://www.3oeil.fr/2018/10/05/sortie-%CF%80ramide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xpositions.bnf.fr/contes/pedago/atelier/index.htm" TargetMode="External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hyperlink" Target="https://editions-animees.com/products/monet" TargetMode="External"/><Relationship Id="rId7" Type="http://schemas.openxmlformats.org/officeDocument/2006/relationships/hyperlink" Target="https://editions-animees.com/products/les-contes-dandersen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hyperlink" Target="https://editions-animees.com/products/la-mer" TargetMode="Externa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632790">
            <a:off x="6836849" y="-457176"/>
            <a:ext cx="2427405" cy="19545274"/>
            <a:chOff x="0" y="0"/>
            <a:chExt cx="265854" cy="214063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5854" cy="2140639"/>
            </a:xfrm>
            <a:custGeom>
              <a:avLst/>
              <a:gdLst/>
              <a:ahLst/>
              <a:cxnLst/>
              <a:rect l="l" t="t" r="r" b="b"/>
              <a:pathLst>
                <a:path w="265854" h="2140639">
                  <a:moveTo>
                    <a:pt x="132927" y="0"/>
                  </a:moveTo>
                  <a:lnTo>
                    <a:pt x="265854" y="2140639"/>
                  </a:lnTo>
                  <a:lnTo>
                    <a:pt x="0" y="2140639"/>
                  </a:lnTo>
                  <a:lnTo>
                    <a:pt x="132927" y="0"/>
                  </a:lnTo>
                  <a:close/>
                </a:path>
              </a:pathLst>
            </a:custGeom>
            <a:solidFill>
              <a:srgbClr val="09212B">
                <a:alpha val="14902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41540" y="955768"/>
              <a:ext cx="182775" cy="10319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208006">
            <a:off x="1510398" y="6402051"/>
            <a:ext cx="3635495" cy="3153792"/>
          </a:xfrm>
          <a:custGeom>
            <a:avLst/>
            <a:gdLst/>
            <a:ahLst/>
            <a:cxnLst/>
            <a:rect l="l" t="t" r="r" b="b"/>
            <a:pathLst>
              <a:path w="3635495" h="3153792">
                <a:moveTo>
                  <a:pt x="0" y="0"/>
                </a:moveTo>
                <a:lnTo>
                  <a:pt x="3635495" y="0"/>
                </a:lnTo>
                <a:lnTo>
                  <a:pt x="3635495" y="3153791"/>
                </a:lnTo>
                <a:lnTo>
                  <a:pt x="0" y="31537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>
            <a:off x="-366554" y="565523"/>
            <a:ext cx="1723449" cy="926354"/>
          </a:xfrm>
          <a:custGeom>
            <a:avLst/>
            <a:gdLst/>
            <a:ahLst/>
            <a:cxnLst/>
            <a:rect l="l" t="t" r="r" b="b"/>
            <a:pathLst>
              <a:path w="1723449" h="926354">
                <a:moveTo>
                  <a:pt x="0" y="0"/>
                </a:moveTo>
                <a:lnTo>
                  <a:pt x="1723450" y="0"/>
                </a:lnTo>
                <a:lnTo>
                  <a:pt x="1723450" y="926354"/>
                </a:lnTo>
                <a:lnTo>
                  <a:pt x="0" y="92635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/>
          <p:cNvSpPr/>
          <p:nvPr/>
        </p:nvSpPr>
        <p:spPr>
          <a:xfrm>
            <a:off x="1418370" y="333934"/>
            <a:ext cx="861725" cy="463177"/>
          </a:xfrm>
          <a:custGeom>
            <a:avLst/>
            <a:gdLst/>
            <a:ahLst/>
            <a:cxnLst/>
            <a:rect l="l" t="t" r="r" b="b"/>
            <a:pathLst>
              <a:path w="861725" h="463177">
                <a:moveTo>
                  <a:pt x="0" y="0"/>
                </a:moveTo>
                <a:lnTo>
                  <a:pt x="861725" y="0"/>
                </a:lnTo>
                <a:lnTo>
                  <a:pt x="861725" y="463177"/>
                </a:lnTo>
                <a:lnTo>
                  <a:pt x="0" y="46317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Freeform 8"/>
          <p:cNvSpPr/>
          <p:nvPr/>
        </p:nvSpPr>
        <p:spPr>
          <a:xfrm>
            <a:off x="11152643" y="843429"/>
            <a:ext cx="2068139" cy="1111625"/>
          </a:xfrm>
          <a:custGeom>
            <a:avLst/>
            <a:gdLst/>
            <a:ahLst/>
            <a:cxnLst/>
            <a:rect l="l" t="t" r="r" b="b"/>
            <a:pathLst>
              <a:path w="2068139" h="1111625">
                <a:moveTo>
                  <a:pt x="0" y="0"/>
                </a:moveTo>
                <a:lnTo>
                  <a:pt x="2068139" y="0"/>
                </a:lnTo>
                <a:lnTo>
                  <a:pt x="2068139" y="1111625"/>
                </a:lnTo>
                <a:lnTo>
                  <a:pt x="0" y="11116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9" name="Freeform 9"/>
          <p:cNvSpPr/>
          <p:nvPr/>
        </p:nvSpPr>
        <p:spPr>
          <a:xfrm>
            <a:off x="13294552" y="565523"/>
            <a:ext cx="1034070" cy="555812"/>
          </a:xfrm>
          <a:custGeom>
            <a:avLst/>
            <a:gdLst/>
            <a:ahLst/>
            <a:cxnLst/>
            <a:rect l="l" t="t" r="r" b="b"/>
            <a:pathLst>
              <a:path w="1034070" h="555812">
                <a:moveTo>
                  <a:pt x="0" y="0"/>
                </a:moveTo>
                <a:lnTo>
                  <a:pt x="1034069" y="0"/>
                </a:lnTo>
                <a:lnTo>
                  <a:pt x="1034069" y="555812"/>
                </a:lnTo>
                <a:lnTo>
                  <a:pt x="0" y="5558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Freeform 10"/>
          <p:cNvSpPr/>
          <p:nvPr/>
        </p:nvSpPr>
        <p:spPr>
          <a:xfrm>
            <a:off x="8346284" y="4277049"/>
            <a:ext cx="1034070" cy="555812"/>
          </a:xfrm>
          <a:custGeom>
            <a:avLst/>
            <a:gdLst/>
            <a:ahLst/>
            <a:cxnLst/>
            <a:rect l="l" t="t" r="r" b="b"/>
            <a:pathLst>
              <a:path w="1034070" h="555812">
                <a:moveTo>
                  <a:pt x="0" y="0"/>
                </a:moveTo>
                <a:lnTo>
                  <a:pt x="1034070" y="0"/>
                </a:lnTo>
                <a:lnTo>
                  <a:pt x="1034070" y="555812"/>
                </a:lnTo>
                <a:lnTo>
                  <a:pt x="0" y="5558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>
          <a:xfrm>
            <a:off x="9287924" y="4554955"/>
            <a:ext cx="1499839" cy="806163"/>
          </a:xfrm>
          <a:custGeom>
            <a:avLst/>
            <a:gdLst/>
            <a:ahLst/>
            <a:cxnLst/>
            <a:rect l="l" t="t" r="r" b="b"/>
            <a:pathLst>
              <a:path w="1499839" h="806163">
                <a:moveTo>
                  <a:pt x="0" y="0"/>
                </a:moveTo>
                <a:lnTo>
                  <a:pt x="1499838" y="0"/>
                </a:lnTo>
                <a:lnTo>
                  <a:pt x="1499838" y="806163"/>
                </a:lnTo>
                <a:lnTo>
                  <a:pt x="0" y="8061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2" name="Freeform 12"/>
          <p:cNvSpPr/>
          <p:nvPr/>
        </p:nvSpPr>
        <p:spPr>
          <a:xfrm>
            <a:off x="13294552" y="3111737"/>
            <a:ext cx="4635675" cy="6416159"/>
          </a:xfrm>
          <a:custGeom>
            <a:avLst/>
            <a:gdLst/>
            <a:ahLst/>
            <a:cxnLst/>
            <a:rect l="l" t="t" r="r" b="b"/>
            <a:pathLst>
              <a:path w="4635675" h="6416159">
                <a:moveTo>
                  <a:pt x="0" y="0"/>
                </a:moveTo>
                <a:lnTo>
                  <a:pt x="4635674" y="0"/>
                </a:lnTo>
                <a:lnTo>
                  <a:pt x="4635674" y="6416159"/>
                </a:lnTo>
                <a:lnTo>
                  <a:pt x="0" y="641615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3" name="TextBox 13"/>
          <p:cNvSpPr txBox="1"/>
          <p:nvPr/>
        </p:nvSpPr>
        <p:spPr>
          <a:xfrm>
            <a:off x="731039" y="1783604"/>
            <a:ext cx="13098965" cy="15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599"/>
              </a:lnSpc>
              <a:spcBef>
                <a:spcPct val="0"/>
              </a:spcBef>
            </a:pPr>
            <a:r>
              <a:rPr lang="en-US" sz="9000">
                <a:solidFill>
                  <a:srgbClr val="09212B"/>
                </a:solidFill>
                <a:latin typeface="League Spartan"/>
              </a:rPr>
              <a:t>Inventer des histoires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31039" y="3477965"/>
            <a:ext cx="6619788" cy="514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8"/>
              </a:lnSpc>
              <a:spcBef>
                <a:spcPct val="0"/>
              </a:spcBef>
            </a:pPr>
            <a:r>
              <a:rPr lang="en-US" sz="2998">
                <a:solidFill>
                  <a:srgbClr val="243154"/>
                </a:solidFill>
                <a:latin typeface="Arimo"/>
              </a:rPr>
              <a:t>Journée d’étude - 4 juillet 2024</a:t>
            </a:r>
          </a:p>
        </p:txBody>
      </p:sp>
      <p:sp>
        <p:nvSpPr>
          <p:cNvPr id="15" name="Freeform 15"/>
          <p:cNvSpPr/>
          <p:nvPr/>
        </p:nvSpPr>
        <p:spPr>
          <a:xfrm>
            <a:off x="-214154" y="717923"/>
            <a:ext cx="1723449" cy="926354"/>
          </a:xfrm>
          <a:custGeom>
            <a:avLst/>
            <a:gdLst/>
            <a:ahLst/>
            <a:cxnLst/>
            <a:rect l="l" t="t" r="r" b="b"/>
            <a:pathLst>
              <a:path w="1723449" h="926354">
                <a:moveTo>
                  <a:pt x="0" y="0"/>
                </a:moveTo>
                <a:lnTo>
                  <a:pt x="1723450" y="0"/>
                </a:lnTo>
                <a:lnTo>
                  <a:pt x="1723450" y="926354"/>
                </a:lnTo>
                <a:lnTo>
                  <a:pt x="0" y="92635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6" name="Freeform 16"/>
          <p:cNvSpPr/>
          <p:nvPr/>
        </p:nvSpPr>
        <p:spPr>
          <a:xfrm>
            <a:off x="1570770" y="486334"/>
            <a:ext cx="861725" cy="463177"/>
          </a:xfrm>
          <a:custGeom>
            <a:avLst/>
            <a:gdLst/>
            <a:ahLst/>
            <a:cxnLst/>
            <a:rect l="l" t="t" r="r" b="b"/>
            <a:pathLst>
              <a:path w="861725" h="463177">
                <a:moveTo>
                  <a:pt x="0" y="0"/>
                </a:moveTo>
                <a:lnTo>
                  <a:pt x="861725" y="0"/>
                </a:lnTo>
                <a:lnTo>
                  <a:pt x="861725" y="463177"/>
                </a:lnTo>
                <a:lnTo>
                  <a:pt x="0" y="46317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216940" y="3365521"/>
            <a:ext cx="910194" cy="910194"/>
          </a:xfrm>
          <a:custGeom>
            <a:avLst/>
            <a:gdLst/>
            <a:ahLst/>
            <a:cxnLst/>
            <a:rect l="l" t="t" r="r" b="b"/>
            <a:pathLst>
              <a:path w="910194" h="910194">
                <a:moveTo>
                  <a:pt x="0" y="0"/>
                </a:moveTo>
                <a:lnTo>
                  <a:pt x="910193" y="0"/>
                </a:lnTo>
                <a:lnTo>
                  <a:pt x="910193" y="910193"/>
                </a:lnTo>
                <a:lnTo>
                  <a:pt x="0" y="9101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9183741" y="5152014"/>
            <a:ext cx="910194" cy="910194"/>
          </a:xfrm>
          <a:custGeom>
            <a:avLst/>
            <a:gdLst/>
            <a:ahLst/>
            <a:cxnLst/>
            <a:rect l="l" t="t" r="r" b="b"/>
            <a:pathLst>
              <a:path w="910194" h="910194">
                <a:moveTo>
                  <a:pt x="0" y="0"/>
                </a:moveTo>
                <a:lnTo>
                  <a:pt x="910193" y="0"/>
                </a:lnTo>
                <a:lnTo>
                  <a:pt x="910193" y="910194"/>
                </a:lnTo>
                <a:lnTo>
                  <a:pt x="0" y="9101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4" name="Group 4"/>
          <p:cNvGrpSpPr/>
          <p:nvPr/>
        </p:nvGrpSpPr>
        <p:grpSpPr>
          <a:xfrm rot="5632790">
            <a:off x="6832715" y="55655"/>
            <a:ext cx="2427405" cy="19545274"/>
            <a:chOff x="0" y="0"/>
            <a:chExt cx="265854" cy="214063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65854" cy="2140639"/>
            </a:xfrm>
            <a:custGeom>
              <a:avLst/>
              <a:gdLst/>
              <a:ahLst/>
              <a:cxnLst/>
              <a:rect l="l" t="t" r="r" b="b"/>
              <a:pathLst>
                <a:path w="265854" h="2140639">
                  <a:moveTo>
                    <a:pt x="132927" y="0"/>
                  </a:moveTo>
                  <a:lnTo>
                    <a:pt x="265854" y="2140639"/>
                  </a:lnTo>
                  <a:lnTo>
                    <a:pt x="0" y="2140639"/>
                  </a:lnTo>
                  <a:lnTo>
                    <a:pt x="132927" y="0"/>
                  </a:lnTo>
                  <a:close/>
                </a:path>
              </a:pathLst>
            </a:custGeom>
            <a:solidFill>
              <a:srgbClr val="09212B">
                <a:alpha val="14902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41540" y="955768"/>
              <a:ext cx="182775" cy="10319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8816997" y="990600"/>
            <a:ext cx="8442303" cy="1216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83"/>
              </a:lnSpc>
            </a:pPr>
            <a:r>
              <a:rPr lang="en-US" sz="7782">
                <a:solidFill>
                  <a:srgbClr val="09212B"/>
                </a:solidFill>
                <a:latin typeface="League Spartan"/>
              </a:rPr>
              <a:t>Dans cet atelier</a:t>
            </a:r>
          </a:p>
        </p:txBody>
      </p:sp>
      <p:sp>
        <p:nvSpPr>
          <p:cNvPr id="8" name="Freeform 8"/>
          <p:cNvSpPr/>
          <p:nvPr/>
        </p:nvSpPr>
        <p:spPr>
          <a:xfrm>
            <a:off x="3411623" y="285627"/>
            <a:ext cx="1647279" cy="885412"/>
          </a:xfrm>
          <a:custGeom>
            <a:avLst/>
            <a:gdLst/>
            <a:ahLst/>
            <a:cxnLst/>
            <a:rect l="l" t="t" r="r" b="b"/>
            <a:pathLst>
              <a:path w="1647279" h="885412">
                <a:moveTo>
                  <a:pt x="0" y="0"/>
                </a:moveTo>
                <a:lnTo>
                  <a:pt x="1647279" y="0"/>
                </a:lnTo>
                <a:lnTo>
                  <a:pt x="1647279" y="885412"/>
                </a:lnTo>
                <a:lnTo>
                  <a:pt x="0" y="8854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9" name="Freeform 9"/>
          <p:cNvSpPr/>
          <p:nvPr/>
        </p:nvSpPr>
        <p:spPr>
          <a:xfrm>
            <a:off x="6851792" y="957660"/>
            <a:ext cx="2389251" cy="1284222"/>
          </a:xfrm>
          <a:custGeom>
            <a:avLst/>
            <a:gdLst/>
            <a:ahLst/>
            <a:cxnLst/>
            <a:rect l="l" t="t" r="r" b="b"/>
            <a:pathLst>
              <a:path w="2389251" h="1284222">
                <a:moveTo>
                  <a:pt x="0" y="0"/>
                </a:moveTo>
                <a:lnTo>
                  <a:pt x="2389251" y="0"/>
                </a:lnTo>
                <a:lnTo>
                  <a:pt x="2389251" y="1284223"/>
                </a:lnTo>
                <a:lnTo>
                  <a:pt x="0" y="12842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Freeform 10"/>
          <p:cNvSpPr/>
          <p:nvPr/>
        </p:nvSpPr>
        <p:spPr>
          <a:xfrm>
            <a:off x="9183741" y="6761247"/>
            <a:ext cx="910194" cy="910194"/>
          </a:xfrm>
          <a:custGeom>
            <a:avLst/>
            <a:gdLst/>
            <a:ahLst/>
            <a:cxnLst/>
            <a:rect l="l" t="t" r="r" b="b"/>
            <a:pathLst>
              <a:path w="910194" h="910194">
                <a:moveTo>
                  <a:pt x="0" y="0"/>
                </a:moveTo>
                <a:lnTo>
                  <a:pt x="910193" y="0"/>
                </a:lnTo>
                <a:lnTo>
                  <a:pt x="910193" y="910193"/>
                </a:lnTo>
                <a:lnTo>
                  <a:pt x="0" y="9101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>
          <a:xfrm>
            <a:off x="871988" y="3244109"/>
            <a:ext cx="5809241" cy="5024994"/>
          </a:xfrm>
          <a:custGeom>
            <a:avLst/>
            <a:gdLst/>
            <a:ahLst/>
            <a:cxnLst/>
            <a:rect l="l" t="t" r="r" b="b"/>
            <a:pathLst>
              <a:path w="5809241" h="5024994">
                <a:moveTo>
                  <a:pt x="0" y="0"/>
                </a:moveTo>
                <a:lnTo>
                  <a:pt x="5809241" y="0"/>
                </a:lnTo>
                <a:lnTo>
                  <a:pt x="5809241" y="5024993"/>
                </a:lnTo>
                <a:lnTo>
                  <a:pt x="0" y="502499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2" name="TextBox 12"/>
          <p:cNvSpPr txBox="1"/>
          <p:nvPr/>
        </p:nvSpPr>
        <p:spPr>
          <a:xfrm>
            <a:off x="10900670" y="3428714"/>
            <a:ext cx="6358630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243154"/>
                </a:solidFill>
                <a:latin typeface="Arimo"/>
              </a:rPr>
              <a:t>Jouer à inventer des histoires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144000" y="3562628"/>
            <a:ext cx="1056073" cy="538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5"/>
              </a:lnSpc>
              <a:spcBef>
                <a:spcPct val="0"/>
              </a:spcBef>
            </a:pPr>
            <a:r>
              <a:rPr lang="en-US" sz="3103">
                <a:solidFill>
                  <a:srgbClr val="FFFFFF"/>
                </a:solidFill>
                <a:latin typeface="League Spartan"/>
              </a:rPr>
              <a:t>01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900670" y="5316599"/>
            <a:ext cx="6358630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243154"/>
                </a:solidFill>
                <a:latin typeface="Arimo"/>
              </a:rPr>
              <a:t>Créer et illustrer un conte de fée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110801" y="5349121"/>
            <a:ext cx="1056073" cy="538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5"/>
              </a:lnSpc>
              <a:spcBef>
                <a:spcPct val="0"/>
              </a:spcBef>
            </a:pPr>
            <a:r>
              <a:rPr lang="en-US" sz="3103">
                <a:solidFill>
                  <a:srgbClr val="FFFFFF"/>
                </a:solidFill>
                <a:latin typeface="League Spartan"/>
              </a:rPr>
              <a:t>02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900670" y="6925831"/>
            <a:ext cx="6358630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243154"/>
                </a:solidFill>
                <a:latin typeface="Arimo"/>
              </a:rPr>
              <a:t>Animer une histoire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110801" y="6958354"/>
            <a:ext cx="1056073" cy="538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5"/>
              </a:lnSpc>
              <a:spcBef>
                <a:spcPct val="0"/>
              </a:spcBef>
            </a:pPr>
            <a:r>
              <a:rPr lang="en-US" sz="3103">
                <a:solidFill>
                  <a:srgbClr val="FFFFFF"/>
                </a:solidFill>
                <a:latin typeface="League Spartan"/>
              </a:rPr>
              <a:t>03</a:t>
            </a:r>
          </a:p>
        </p:txBody>
      </p:sp>
      <p:sp>
        <p:nvSpPr>
          <p:cNvPr id="18" name="Freeform 18"/>
          <p:cNvSpPr/>
          <p:nvPr/>
        </p:nvSpPr>
        <p:spPr>
          <a:xfrm>
            <a:off x="-792446" y="1631955"/>
            <a:ext cx="1723449" cy="926354"/>
          </a:xfrm>
          <a:custGeom>
            <a:avLst/>
            <a:gdLst/>
            <a:ahLst/>
            <a:cxnLst/>
            <a:rect l="l" t="t" r="r" b="b"/>
            <a:pathLst>
              <a:path w="1723449" h="926354">
                <a:moveTo>
                  <a:pt x="0" y="0"/>
                </a:moveTo>
                <a:lnTo>
                  <a:pt x="1723449" y="0"/>
                </a:lnTo>
                <a:lnTo>
                  <a:pt x="1723449" y="926354"/>
                </a:lnTo>
                <a:lnTo>
                  <a:pt x="0" y="92635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9" name="Freeform 19"/>
          <p:cNvSpPr/>
          <p:nvPr/>
        </p:nvSpPr>
        <p:spPr>
          <a:xfrm>
            <a:off x="992477" y="1400366"/>
            <a:ext cx="861725" cy="463177"/>
          </a:xfrm>
          <a:custGeom>
            <a:avLst/>
            <a:gdLst/>
            <a:ahLst/>
            <a:cxnLst/>
            <a:rect l="l" t="t" r="r" b="b"/>
            <a:pathLst>
              <a:path w="861725" h="463177">
                <a:moveTo>
                  <a:pt x="0" y="0"/>
                </a:moveTo>
                <a:lnTo>
                  <a:pt x="861725" y="0"/>
                </a:lnTo>
                <a:lnTo>
                  <a:pt x="861725" y="463177"/>
                </a:lnTo>
                <a:lnTo>
                  <a:pt x="0" y="46317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632790">
            <a:off x="6836849" y="-457176"/>
            <a:ext cx="2427405" cy="19545274"/>
            <a:chOff x="0" y="0"/>
            <a:chExt cx="265854" cy="214063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5854" cy="2140639"/>
            </a:xfrm>
            <a:custGeom>
              <a:avLst/>
              <a:gdLst/>
              <a:ahLst/>
              <a:cxnLst/>
              <a:rect l="l" t="t" r="r" b="b"/>
              <a:pathLst>
                <a:path w="265854" h="2140639">
                  <a:moveTo>
                    <a:pt x="132927" y="0"/>
                  </a:moveTo>
                  <a:lnTo>
                    <a:pt x="265854" y="2140639"/>
                  </a:lnTo>
                  <a:lnTo>
                    <a:pt x="0" y="2140639"/>
                  </a:lnTo>
                  <a:lnTo>
                    <a:pt x="132927" y="0"/>
                  </a:lnTo>
                  <a:close/>
                </a:path>
              </a:pathLst>
            </a:custGeom>
            <a:solidFill>
              <a:srgbClr val="09212B">
                <a:alpha val="14902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41540" y="955768"/>
              <a:ext cx="182775" cy="10319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94784" y="493039"/>
            <a:ext cx="1286370" cy="691424"/>
          </a:xfrm>
          <a:custGeom>
            <a:avLst/>
            <a:gdLst/>
            <a:ahLst/>
            <a:cxnLst/>
            <a:rect l="l" t="t" r="r" b="b"/>
            <a:pathLst>
              <a:path w="1286370" h="691424">
                <a:moveTo>
                  <a:pt x="0" y="0"/>
                </a:moveTo>
                <a:lnTo>
                  <a:pt x="1286369" y="0"/>
                </a:lnTo>
                <a:lnTo>
                  <a:pt x="1286369" y="691423"/>
                </a:lnTo>
                <a:lnTo>
                  <a:pt x="0" y="6914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>
            <a:off x="4786477" y="1028700"/>
            <a:ext cx="1034070" cy="555812"/>
          </a:xfrm>
          <a:custGeom>
            <a:avLst/>
            <a:gdLst/>
            <a:ahLst/>
            <a:cxnLst/>
            <a:rect l="l" t="t" r="r" b="b"/>
            <a:pathLst>
              <a:path w="1034070" h="555812">
                <a:moveTo>
                  <a:pt x="0" y="0"/>
                </a:moveTo>
                <a:lnTo>
                  <a:pt x="1034070" y="0"/>
                </a:lnTo>
                <a:lnTo>
                  <a:pt x="1034070" y="555812"/>
                </a:lnTo>
                <a:lnTo>
                  <a:pt x="0" y="5558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/>
          <p:cNvSpPr/>
          <p:nvPr/>
        </p:nvSpPr>
        <p:spPr>
          <a:xfrm>
            <a:off x="12139560" y="628650"/>
            <a:ext cx="1034070" cy="555812"/>
          </a:xfrm>
          <a:custGeom>
            <a:avLst/>
            <a:gdLst/>
            <a:ahLst/>
            <a:cxnLst/>
            <a:rect l="l" t="t" r="r" b="b"/>
            <a:pathLst>
              <a:path w="1034070" h="555812">
                <a:moveTo>
                  <a:pt x="0" y="0"/>
                </a:moveTo>
                <a:lnTo>
                  <a:pt x="1034069" y="0"/>
                </a:lnTo>
                <a:lnTo>
                  <a:pt x="1034069" y="555812"/>
                </a:lnTo>
                <a:lnTo>
                  <a:pt x="0" y="5558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Freeform 8">
            <a:hlinkClick r:id="rId3" tooltip="https://www.esperluete.fr/livre/10127711-la-boite-a-histoires-cree-tes-contes-anne-laval-white-star-kids"/>
          </p:cNvPr>
          <p:cNvSpPr/>
          <p:nvPr/>
        </p:nvSpPr>
        <p:spPr>
          <a:xfrm>
            <a:off x="934573" y="3978400"/>
            <a:ext cx="3851905" cy="3009300"/>
          </a:xfrm>
          <a:custGeom>
            <a:avLst/>
            <a:gdLst/>
            <a:ahLst/>
            <a:cxnLst/>
            <a:rect l="l" t="t" r="r" b="b"/>
            <a:pathLst>
              <a:path w="3851905" h="3009300">
                <a:moveTo>
                  <a:pt x="0" y="0"/>
                </a:moveTo>
                <a:lnTo>
                  <a:pt x="3851904" y="0"/>
                </a:lnTo>
                <a:lnTo>
                  <a:pt x="3851904" y="3009301"/>
                </a:lnTo>
                <a:lnTo>
                  <a:pt x="0" y="30093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9" name="Freeform 9">
            <a:hlinkClick r:id="rId5" tooltip="https://youtu.be/8WJ55OtzMaY"/>
          </p:cNvPr>
          <p:cNvSpPr/>
          <p:nvPr/>
        </p:nvSpPr>
        <p:spPr>
          <a:xfrm>
            <a:off x="6217114" y="4163502"/>
            <a:ext cx="3666875" cy="3666875"/>
          </a:xfrm>
          <a:custGeom>
            <a:avLst/>
            <a:gdLst/>
            <a:ahLst/>
            <a:cxnLst/>
            <a:rect l="l" t="t" r="r" b="b"/>
            <a:pathLst>
              <a:path w="3666875" h="3666875">
                <a:moveTo>
                  <a:pt x="0" y="0"/>
                </a:moveTo>
                <a:lnTo>
                  <a:pt x="3666875" y="0"/>
                </a:lnTo>
                <a:lnTo>
                  <a:pt x="3666875" y="3666875"/>
                </a:lnTo>
                <a:lnTo>
                  <a:pt x="0" y="366687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Freeform 10">
            <a:hlinkClick r:id="rId7" tooltip="https://mediatheques.eurelien.fr/espace-pro/ressources-utiles/outils-d-animation/cubes-bdes"/>
          </p:cNvPr>
          <p:cNvSpPr/>
          <p:nvPr/>
        </p:nvSpPr>
        <p:spPr>
          <a:xfrm>
            <a:off x="11913928" y="4163502"/>
            <a:ext cx="1860891" cy="4090827"/>
          </a:xfrm>
          <a:custGeom>
            <a:avLst/>
            <a:gdLst/>
            <a:ahLst/>
            <a:cxnLst/>
            <a:rect l="l" t="t" r="r" b="b"/>
            <a:pathLst>
              <a:path w="1860891" h="4090827">
                <a:moveTo>
                  <a:pt x="0" y="0"/>
                </a:moveTo>
                <a:lnTo>
                  <a:pt x="1860891" y="0"/>
                </a:lnTo>
                <a:lnTo>
                  <a:pt x="1860891" y="4090827"/>
                </a:lnTo>
                <a:lnTo>
                  <a:pt x="0" y="409082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37460" t="-88848" r="-199006" b="-40736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11">
            <a:hlinkClick r:id="rId9" tooltip="https://www.3oeil.fr/2018/10/05/sortie-%CF%80ramide/"/>
          </p:cNvPr>
          <p:cNvSpPr/>
          <p:nvPr/>
        </p:nvSpPr>
        <p:spPr>
          <a:xfrm>
            <a:off x="14318427" y="4657345"/>
            <a:ext cx="3089867" cy="2679189"/>
          </a:xfrm>
          <a:custGeom>
            <a:avLst/>
            <a:gdLst/>
            <a:ahLst/>
            <a:cxnLst/>
            <a:rect l="l" t="t" r="r" b="b"/>
            <a:pathLst>
              <a:path w="3089867" h="2679189">
                <a:moveTo>
                  <a:pt x="0" y="0"/>
                </a:moveTo>
                <a:lnTo>
                  <a:pt x="3089867" y="0"/>
                </a:lnTo>
                <a:lnTo>
                  <a:pt x="3089867" y="2679189"/>
                </a:lnTo>
                <a:lnTo>
                  <a:pt x="0" y="267918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2" name="TextBox 12"/>
          <p:cNvSpPr txBox="1"/>
          <p:nvPr/>
        </p:nvSpPr>
        <p:spPr>
          <a:xfrm>
            <a:off x="1028700" y="1451162"/>
            <a:ext cx="17259300" cy="1120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00"/>
              </a:lnSpc>
              <a:spcBef>
                <a:spcPct val="0"/>
              </a:spcBef>
            </a:pPr>
            <a:r>
              <a:rPr lang="en-US" sz="6500">
                <a:solidFill>
                  <a:srgbClr val="09212B"/>
                </a:solidFill>
                <a:latin typeface="League Spartan"/>
              </a:rPr>
              <a:t>Jouer à inventer des histoires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21676" y="3232624"/>
            <a:ext cx="3864802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243154"/>
                </a:solidFill>
                <a:latin typeface="Arimo"/>
              </a:rPr>
              <a:t>A partir de 3 ans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820547" y="3232624"/>
            <a:ext cx="3864802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243154"/>
                </a:solidFill>
                <a:latin typeface="Arimo"/>
              </a:rPr>
              <a:t>A partir de 6 ans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386026" y="3164013"/>
            <a:ext cx="3864802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243154"/>
                </a:solidFill>
                <a:latin typeface="Arimo"/>
              </a:rPr>
              <a:t>A partir de 8 ans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632790">
            <a:off x="6836849" y="-457176"/>
            <a:ext cx="2427405" cy="19545274"/>
            <a:chOff x="0" y="0"/>
            <a:chExt cx="265854" cy="214063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5854" cy="2140639"/>
            </a:xfrm>
            <a:custGeom>
              <a:avLst/>
              <a:gdLst/>
              <a:ahLst/>
              <a:cxnLst/>
              <a:rect l="l" t="t" r="r" b="b"/>
              <a:pathLst>
                <a:path w="265854" h="2140639">
                  <a:moveTo>
                    <a:pt x="132927" y="0"/>
                  </a:moveTo>
                  <a:lnTo>
                    <a:pt x="265854" y="2140639"/>
                  </a:lnTo>
                  <a:lnTo>
                    <a:pt x="0" y="2140639"/>
                  </a:lnTo>
                  <a:lnTo>
                    <a:pt x="132927" y="0"/>
                  </a:lnTo>
                  <a:close/>
                </a:path>
              </a:pathLst>
            </a:custGeom>
            <a:solidFill>
              <a:srgbClr val="09212B">
                <a:alpha val="14902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41540" y="955768"/>
              <a:ext cx="182775" cy="10319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94784" y="493039"/>
            <a:ext cx="1286370" cy="691424"/>
          </a:xfrm>
          <a:custGeom>
            <a:avLst/>
            <a:gdLst/>
            <a:ahLst/>
            <a:cxnLst/>
            <a:rect l="l" t="t" r="r" b="b"/>
            <a:pathLst>
              <a:path w="1286370" h="691424">
                <a:moveTo>
                  <a:pt x="0" y="0"/>
                </a:moveTo>
                <a:lnTo>
                  <a:pt x="1286369" y="0"/>
                </a:lnTo>
                <a:lnTo>
                  <a:pt x="1286369" y="691423"/>
                </a:lnTo>
                <a:lnTo>
                  <a:pt x="0" y="6914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>
            <a:off x="4786477" y="1028700"/>
            <a:ext cx="1034070" cy="555812"/>
          </a:xfrm>
          <a:custGeom>
            <a:avLst/>
            <a:gdLst/>
            <a:ahLst/>
            <a:cxnLst/>
            <a:rect l="l" t="t" r="r" b="b"/>
            <a:pathLst>
              <a:path w="1034070" h="555812">
                <a:moveTo>
                  <a:pt x="0" y="0"/>
                </a:moveTo>
                <a:lnTo>
                  <a:pt x="1034070" y="0"/>
                </a:lnTo>
                <a:lnTo>
                  <a:pt x="1034070" y="555812"/>
                </a:lnTo>
                <a:lnTo>
                  <a:pt x="0" y="5558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/>
          <p:cNvSpPr/>
          <p:nvPr/>
        </p:nvSpPr>
        <p:spPr>
          <a:xfrm>
            <a:off x="12139560" y="628650"/>
            <a:ext cx="1034070" cy="555812"/>
          </a:xfrm>
          <a:custGeom>
            <a:avLst/>
            <a:gdLst/>
            <a:ahLst/>
            <a:cxnLst/>
            <a:rect l="l" t="t" r="r" b="b"/>
            <a:pathLst>
              <a:path w="1034070" h="555812">
                <a:moveTo>
                  <a:pt x="0" y="0"/>
                </a:moveTo>
                <a:lnTo>
                  <a:pt x="1034069" y="0"/>
                </a:lnTo>
                <a:lnTo>
                  <a:pt x="1034069" y="555812"/>
                </a:lnTo>
                <a:lnTo>
                  <a:pt x="0" y="5558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Freeform 8">
            <a:hlinkClick r:id="rId3" tooltip="http://expositions.bnf.fr/contes/pedago/atelier/index.htm"/>
          </p:cNvPr>
          <p:cNvSpPr/>
          <p:nvPr/>
        </p:nvSpPr>
        <p:spPr>
          <a:xfrm>
            <a:off x="2841433" y="3811106"/>
            <a:ext cx="2327118" cy="3072103"/>
          </a:xfrm>
          <a:custGeom>
            <a:avLst/>
            <a:gdLst/>
            <a:ahLst/>
            <a:cxnLst/>
            <a:rect l="l" t="t" r="r" b="b"/>
            <a:pathLst>
              <a:path w="2327118" h="3072103">
                <a:moveTo>
                  <a:pt x="0" y="0"/>
                </a:moveTo>
                <a:lnTo>
                  <a:pt x="2327118" y="0"/>
                </a:lnTo>
                <a:lnTo>
                  <a:pt x="2327118" y="3072103"/>
                </a:lnTo>
                <a:lnTo>
                  <a:pt x="0" y="30721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9" name="Freeform 9">
            <a:hlinkClick r:id="rId6" action="ppaction://hlinksldjump"/>
          </p:cNvPr>
          <p:cNvSpPr/>
          <p:nvPr/>
        </p:nvSpPr>
        <p:spPr>
          <a:xfrm rot="343548">
            <a:off x="9735617" y="4053492"/>
            <a:ext cx="2273776" cy="2723085"/>
          </a:xfrm>
          <a:custGeom>
            <a:avLst/>
            <a:gdLst/>
            <a:ahLst/>
            <a:cxnLst/>
            <a:rect l="l" t="t" r="r" b="b"/>
            <a:pathLst>
              <a:path w="2273776" h="2723085">
                <a:moveTo>
                  <a:pt x="0" y="0"/>
                </a:moveTo>
                <a:lnTo>
                  <a:pt x="2273777" y="0"/>
                </a:lnTo>
                <a:lnTo>
                  <a:pt x="2273777" y="2723085"/>
                </a:lnTo>
                <a:lnTo>
                  <a:pt x="0" y="272308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TextBox 10"/>
          <p:cNvSpPr txBox="1"/>
          <p:nvPr/>
        </p:nvSpPr>
        <p:spPr>
          <a:xfrm>
            <a:off x="1028700" y="1451162"/>
            <a:ext cx="17259300" cy="1120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00"/>
              </a:lnSpc>
              <a:spcBef>
                <a:spcPct val="0"/>
              </a:spcBef>
            </a:pPr>
            <a:r>
              <a:rPr lang="en-US" sz="6500">
                <a:solidFill>
                  <a:srgbClr val="09212B"/>
                </a:solidFill>
                <a:latin typeface="League Spartan"/>
              </a:rPr>
              <a:t>Créer et illustrer un conte de fée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327829" y="3065330"/>
            <a:ext cx="3354327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>
                <a:solidFill>
                  <a:srgbClr val="243154"/>
                </a:solidFill>
                <a:latin typeface="Arimo"/>
              </a:rPr>
              <a:t>A partir de 11 ans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948596" y="3065330"/>
            <a:ext cx="5706793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>
                <a:solidFill>
                  <a:srgbClr val="243154"/>
                </a:solidFill>
                <a:latin typeface="Arimo"/>
              </a:rPr>
              <a:t>et avec un peu de magie ....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079067" y="1001309"/>
            <a:ext cx="11754504" cy="6716860"/>
          </a:xfrm>
          <a:custGeom>
            <a:avLst/>
            <a:gdLst/>
            <a:ahLst/>
            <a:cxnLst/>
            <a:rect l="l" t="t" r="r" b="b"/>
            <a:pathLst>
              <a:path w="11754504" h="6716860">
                <a:moveTo>
                  <a:pt x="0" y="0"/>
                </a:moveTo>
                <a:lnTo>
                  <a:pt x="11754504" y="0"/>
                </a:lnTo>
                <a:lnTo>
                  <a:pt x="11754504" y="6716859"/>
                </a:lnTo>
                <a:lnTo>
                  <a:pt x="0" y="67168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079067" y="1001309"/>
            <a:ext cx="11754504" cy="6716860"/>
          </a:xfrm>
          <a:custGeom>
            <a:avLst/>
            <a:gdLst/>
            <a:ahLst/>
            <a:cxnLst/>
            <a:rect l="l" t="t" r="r" b="b"/>
            <a:pathLst>
              <a:path w="11754504" h="6716860">
                <a:moveTo>
                  <a:pt x="0" y="0"/>
                </a:moveTo>
                <a:lnTo>
                  <a:pt x="11754504" y="0"/>
                </a:lnTo>
                <a:lnTo>
                  <a:pt x="11754504" y="6716859"/>
                </a:lnTo>
                <a:lnTo>
                  <a:pt x="0" y="67168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5" r="-45"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079067" y="1001309"/>
            <a:ext cx="11754504" cy="6716860"/>
          </a:xfrm>
          <a:custGeom>
            <a:avLst/>
            <a:gdLst/>
            <a:ahLst/>
            <a:cxnLst/>
            <a:rect l="l" t="t" r="r" b="b"/>
            <a:pathLst>
              <a:path w="11754504" h="6716860">
                <a:moveTo>
                  <a:pt x="0" y="0"/>
                </a:moveTo>
                <a:lnTo>
                  <a:pt x="11754504" y="0"/>
                </a:lnTo>
                <a:lnTo>
                  <a:pt x="11754504" y="6716859"/>
                </a:lnTo>
                <a:lnTo>
                  <a:pt x="0" y="67168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5" r="-45"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632790">
            <a:off x="6811698" y="-20283"/>
            <a:ext cx="2427405" cy="19545274"/>
            <a:chOff x="0" y="0"/>
            <a:chExt cx="265854" cy="214063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5854" cy="2140639"/>
            </a:xfrm>
            <a:custGeom>
              <a:avLst/>
              <a:gdLst/>
              <a:ahLst/>
              <a:cxnLst/>
              <a:rect l="l" t="t" r="r" b="b"/>
              <a:pathLst>
                <a:path w="265854" h="2140639">
                  <a:moveTo>
                    <a:pt x="132927" y="0"/>
                  </a:moveTo>
                  <a:lnTo>
                    <a:pt x="265854" y="2140639"/>
                  </a:lnTo>
                  <a:lnTo>
                    <a:pt x="0" y="2140639"/>
                  </a:lnTo>
                  <a:lnTo>
                    <a:pt x="132927" y="0"/>
                  </a:lnTo>
                  <a:close/>
                </a:path>
              </a:pathLst>
            </a:custGeom>
            <a:solidFill>
              <a:srgbClr val="09212B">
                <a:alpha val="14902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41540" y="955768"/>
              <a:ext cx="182775" cy="10319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94784" y="493039"/>
            <a:ext cx="1286370" cy="691424"/>
          </a:xfrm>
          <a:custGeom>
            <a:avLst/>
            <a:gdLst/>
            <a:ahLst/>
            <a:cxnLst/>
            <a:rect l="l" t="t" r="r" b="b"/>
            <a:pathLst>
              <a:path w="1286370" h="691424">
                <a:moveTo>
                  <a:pt x="0" y="0"/>
                </a:moveTo>
                <a:lnTo>
                  <a:pt x="1286369" y="0"/>
                </a:lnTo>
                <a:lnTo>
                  <a:pt x="1286369" y="691423"/>
                </a:lnTo>
                <a:lnTo>
                  <a:pt x="0" y="6914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>
            <a:off x="4786477" y="1028700"/>
            <a:ext cx="1034070" cy="555812"/>
          </a:xfrm>
          <a:custGeom>
            <a:avLst/>
            <a:gdLst/>
            <a:ahLst/>
            <a:cxnLst/>
            <a:rect l="l" t="t" r="r" b="b"/>
            <a:pathLst>
              <a:path w="1034070" h="555812">
                <a:moveTo>
                  <a:pt x="0" y="0"/>
                </a:moveTo>
                <a:lnTo>
                  <a:pt x="1034070" y="0"/>
                </a:lnTo>
                <a:lnTo>
                  <a:pt x="1034070" y="555812"/>
                </a:lnTo>
                <a:lnTo>
                  <a:pt x="0" y="5558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/>
          <p:cNvSpPr/>
          <p:nvPr/>
        </p:nvSpPr>
        <p:spPr>
          <a:xfrm>
            <a:off x="12139560" y="628650"/>
            <a:ext cx="1034070" cy="555812"/>
          </a:xfrm>
          <a:custGeom>
            <a:avLst/>
            <a:gdLst/>
            <a:ahLst/>
            <a:cxnLst/>
            <a:rect l="l" t="t" r="r" b="b"/>
            <a:pathLst>
              <a:path w="1034070" h="555812">
                <a:moveTo>
                  <a:pt x="0" y="0"/>
                </a:moveTo>
                <a:lnTo>
                  <a:pt x="1034069" y="0"/>
                </a:lnTo>
                <a:lnTo>
                  <a:pt x="1034069" y="555812"/>
                </a:lnTo>
                <a:lnTo>
                  <a:pt x="0" y="5558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Freeform 8">
            <a:hlinkClick r:id="rId3" tooltip="https://editions-animees.com/products/monet"/>
          </p:cNvPr>
          <p:cNvSpPr/>
          <p:nvPr/>
        </p:nvSpPr>
        <p:spPr>
          <a:xfrm>
            <a:off x="6477355" y="4018590"/>
            <a:ext cx="3180995" cy="2398593"/>
          </a:xfrm>
          <a:custGeom>
            <a:avLst/>
            <a:gdLst/>
            <a:ahLst/>
            <a:cxnLst/>
            <a:rect l="l" t="t" r="r" b="b"/>
            <a:pathLst>
              <a:path w="3180995" h="2398593">
                <a:moveTo>
                  <a:pt x="0" y="0"/>
                </a:moveTo>
                <a:lnTo>
                  <a:pt x="3180995" y="0"/>
                </a:lnTo>
                <a:lnTo>
                  <a:pt x="3180995" y="2398593"/>
                </a:lnTo>
                <a:lnTo>
                  <a:pt x="0" y="23985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4287" b="-18332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9" name="Freeform 9">
            <a:hlinkClick r:id="rId5" tooltip="https://editions-animees.com/products/la-mer"/>
          </p:cNvPr>
          <p:cNvSpPr/>
          <p:nvPr/>
        </p:nvSpPr>
        <p:spPr>
          <a:xfrm>
            <a:off x="1028700" y="3937767"/>
            <a:ext cx="3542279" cy="2398593"/>
          </a:xfrm>
          <a:custGeom>
            <a:avLst/>
            <a:gdLst/>
            <a:ahLst/>
            <a:cxnLst/>
            <a:rect l="l" t="t" r="r" b="b"/>
            <a:pathLst>
              <a:path w="3542279" h="2398593">
                <a:moveTo>
                  <a:pt x="0" y="0"/>
                </a:moveTo>
                <a:lnTo>
                  <a:pt x="3542279" y="0"/>
                </a:lnTo>
                <a:lnTo>
                  <a:pt x="3542279" y="2398593"/>
                </a:lnTo>
                <a:lnTo>
                  <a:pt x="0" y="23985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23840" b="-23840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Freeform 10">
            <a:hlinkClick r:id="rId7" tooltip="https://editions-animees.com/products/les-contes-dandersen"/>
          </p:cNvPr>
          <p:cNvSpPr/>
          <p:nvPr/>
        </p:nvSpPr>
        <p:spPr>
          <a:xfrm>
            <a:off x="11440441" y="4099414"/>
            <a:ext cx="3217853" cy="2236946"/>
          </a:xfrm>
          <a:custGeom>
            <a:avLst/>
            <a:gdLst/>
            <a:ahLst/>
            <a:cxnLst/>
            <a:rect l="l" t="t" r="r" b="b"/>
            <a:pathLst>
              <a:path w="3217853" h="2236946">
                <a:moveTo>
                  <a:pt x="0" y="0"/>
                </a:moveTo>
                <a:lnTo>
                  <a:pt x="3217853" y="0"/>
                </a:lnTo>
                <a:lnTo>
                  <a:pt x="3217853" y="2236946"/>
                </a:lnTo>
                <a:lnTo>
                  <a:pt x="0" y="223694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TextBox 11"/>
          <p:cNvSpPr txBox="1"/>
          <p:nvPr/>
        </p:nvSpPr>
        <p:spPr>
          <a:xfrm>
            <a:off x="1028700" y="2899541"/>
            <a:ext cx="15908781" cy="103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>
                <a:solidFill>
                  <a:srgbClr val="243154"/>
                </a:solidFill>
                <a:latin typeface="Arimo"/>
              </a:rPr>
              <a:t>Les éditions animées proposent les Blink Book</a:t>
            </a:r>
          </a:p>
          <a:p>
            <a:pPr algn="l">
              <a:lnSpc>
                <a:spcPts val="4199"/>
              </a:lnSpc>
            </a:pPr>
            <a:endParaRPr lang="en-US" sz="2999">
              <a:solidFill>
                <a:srgbClr val="243154"/>
              </a:solidFill>
              <a:latin typeface="Arimo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28700" y="1441637"/>
            <a:ext cx="17259300" cy="1325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920"/>
              </a:lnSpc>
              <a:spcBef>
                <a:spcPct val="0"/>
              </a:spcBef>
            </a:pPr>
            <a:r>
              <a:rPr lang="en-US" sz="7800">
                <a:solidFill>
                  <a:srgbClr val="09212B"/>
                </a:solidFill>
                <a:latin typeface="League Spartan"/>
              </a:rPr>
              <a:t>Animer une histoire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</Words>
  <Application>Microsoft Office PowerPoint</Application>
  <PresentationFormat>Personnalisé</PresentationFormat>
  <Paragraphs>18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League Spartan</vt:lpstr>
      <vt:lpstr>Arial</vt:lpstr>
      <vt:lpstr>Calibri</vt:lpstr>
      <vt:lpstr>Arimo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présentation_aideSG</dc:title>
  <dc:creator>GUERRIER Sandra</dc:creator>
  <cp:lastModifiedBy>GUERRIER Sandra</cp:lastModifiedBy>
  <cp:revision>1</cp:revision>
  <dcterms:created xsi:type="dcterms:W3CDTF">2006-08-16T00:00:00Z</dcterms:created>
  <dcterms:modified xsi:type="dcterms:W3CDTF">2024-06-25T07:49:53Z</dcterms:modified>
  <dc:identifier>DAGIZh1w1YI</dc:identifier>
</cp:coreProperties>
</file>